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BD63-35ED-EB11-0B3B-DB90CF4C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6D16D-566B-A84E-4FB6-82977C8E0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02DD8-75CE-28B4-66D4-DBBEAD69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DF868-1AF2-EFDF-581B-0CC93285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51FAD-0930-96CA-A10D-FEEF3FC1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74E4E-7934-4EA5-F9C9-9FC3011B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9B044-5031-DC7B-A01F-AC1A75BBA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F7973-1E84-CB75-3674-7E57DD8C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59A95-7D58-1E86-2B07-AD36CCE9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CFE4B-8C85-8B21-AADD-37672467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E7F26-D43C-72F0-C536-6566454AF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8D4FD-815A-DBCF-BAF9-C08409B80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2B7C3-ABE2-11D9-4A5E-E5144C0E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3D0F-3490-0C19-E226-305B8DD4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5A3DE-99ED-E382-3976-EDE65361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574E-DFD7-226B-1BA8-7712ED9F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F4EAF-FC06-D754-346E-6D3984388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FE39D-308B-80C5-219B-151B73B2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955F-DCBB-F661-B123-79AF6269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FC421-EE42-FC3A-18E9-507F927E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3353-622E-5DEA-43DB-52A6FC10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02E7E-3E8D-7C91-F1AD-BC3AC992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F5BEE-B7B6-B6AE-2D2D-2C19E5F1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2EA81-989C-65BD-C24C-ADB2DFD2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77FEE-2A1E-9899-821D-E4615EF6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786E-9053-E8FE-EB73-9B867297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2D3A7-A098-D41C-9DEA-ED2CBB4F7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36FE5-66B4-E119-45C2-3C10FBB2F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17AB4-E575-AFFE-6C0F-670FF1BC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40E6E-BADD-C7C8-FF48-D80E51A6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B6FF8-7F55-0AD6-0E4C-27325007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41BE-61C9-F076-DCDB-DAF57445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046FD-51DA-5DE9-15E0-6291DCB5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B4CDF-1E73-CC27-1B12-FA5EECC77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345D7-6B17-5254-E095-6DEC40090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DE5BD-A224-966A-8B96-C3C4EEF46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289A4-B353-1AAF-9C0E-C72D7AF0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DBA40B-8120-7141-7368-C5325090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1FBCA0-8416-ECC9-CF19-35479BAF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4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6465-BAA6-8BDD-39CC-1252AA47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DE106-5FC5-F986-C9E8-97F4AE33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5A323-1103-D97C-9A7C-A00D6069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76090-289D-A51A-8B69-897D54EE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2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3DD6C-406F-F0DD-4176-BE23F89B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A0631-75B9-D3FC-38BC-51DE6A60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561D8-8A56-334A-37C9-EB5693C3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2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8303-0BAC-20D9-C359-854A7F77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3374-08A7-4B25-C066-E082C265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CA079-F6C7-9AC7-B231-EE44978E6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8BAE1-5D0C-CB0B-B5EE-DD593563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638EB-40EA-A166-EE8F-1D8B9DAF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6325C-A763-566B-6FE1-3854BF89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53F9-B7D3-0B41-0AB7-B478CB5E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B1E9B-E66C-1676-D1E6-63F4D0A00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735FD-3589-1A4B-DBA2-0E806D95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43B85-5907-7AAB-3D87-8079199A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1764F-FFDD-E566-714A-B383B81B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7E2CD-C07D-944F-7948-BFF5A0D3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E4043-8D43-7700-27E5-76C2A8A0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931D0-11F8-2234-BE10-940ECADE5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7C085-46A7-FA80-DEC1-4B959A127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49C9-00EE-4428-BE24-B66EF4D8561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E661E-9455-1BDC-A7BB-F63271F9F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8662-4293-D08C-3D78-CEAA2A3B7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A1AC-75A2-41E7-B9B7-FE821D46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FDC95-52E8-5CB6-5C25-B6AF54057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609" cy="6858000"/>
          </a:xfrm>
        </p:spPr>
      </p:pic>
    </p:spTree>
    <p:extLst>
      <p:ext uri="{BB962C8B-B14F-4D97-AF65-F5344CB8AC3E}">
        <p14:creationId xmlns:p14="http://schemas.microsoft.com/office/powerpoint/2010/main" val="155487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7AED5-689E-2ED6-CD40-DD3141C3A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58"/>
          </a:xfrm>
        </p:spPr>
      </p:pic>
    </p:spTree>
    <p:extLst>
      <p:ext uri="{BB962C8B-B14F-4D97-AF65-F5344CB8AC3E}">
        <p14:creationId xmlns:p14="http://schemas.microsoft.com/office/powerpoint/2010/main" val="122496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4BA8-F853-C7A9-0D4A-243B85F9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F7E9-AF16-16F3-8F97-1580BC2F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C7404-C231-7CCC-266F-A0E8D83C8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2026-04-01T01:04:05Z</dcterms:created>
  <dcterms:modified xsi:type="dcterms:W3CDTF">2026-04-01T03:15:25Z</dcterms:modified>
</cp:coreProperties>
</file>